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48"/>
    <p:restoredTop sz="94661"/>
  </p:normalViewPr>
  <p:slideViewPr>
    <p:cSldViewPr snapToGrid="0">
      <p:cViewPr>
        <p:scale>
          <a:sx n="65" d="100"/>
          <a:sy n="65" d="100"/>
        </p:scale>
        <p:origin x="736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1C92E2-FA0D-609D-B939-A57C3BD10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D5AF133-8796-F2CF-14B0-47C115467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0F32AC-AC9D-B0DE-D685-682FAC112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4E99-A304-3941-AAE0-C3A2D3515878}" type="datetimeFigureOut">
              <a:rPr lang="es-ES_tradnl" smtClean="0"/>
              <a:t>4/11/24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53FC74-09A9-FC95-2380-94D65F1F1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7D2305-540E-E35A-3050-40D5B13FC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06B-A576-8248-A3EA-10A3262BF67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63409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31B81B-87CB-EAE4-DD39-7FEFC94A5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131C786-D5A3-8588-41FC-971618904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B8581D-C1FC-5B82-9B67-B5418D39A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4E99-A304-3941-AAE0-C3A2D3515878}" type="datetimeFigureOut">
              <a:rPr lang="es-ES_tradnl" smtClean="0"/>
              <a:t>4/11/24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447741-B720-17B1-250D-BCB3EBD5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791908-2A5D-130E-6D0C-D3D995C6C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06B-A576-8248-A3EA-10A3262BF67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52743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275AB06-81F7-4140-CB0F-BD15ED69F4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C63556-5736-FB17-6B41-1C319C8F1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06611-825F-A1BD-790C-84AF5EE4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4E99-A304-3941-AAE0-C3A2D3515878}" type="datetimeFigureOut">
              <a:rPr lang="es-ES_tradnl" smtClean="0"/>
              <a:t>4/11/24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28259-DE0F-34C9-2AAF-C8BC6624F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A2CA4E-74BA-A71D-CBC5-CC1C9F6AA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06B-A576-8248-A3EA-10A3262BF67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8950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EF32F6-4529-EEAA-B967-B2CD2697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967279-9720-B12D-2733-F99EA4FAD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145091-2934-0281-300C-9DCA50396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4E99-A304-3941-AAE0-C3A2D3515878}" type="datetimeFigureOut">
              <a:rPr lang="es-ES_tradnl" smtClean="0"/>
              <a:t>4/11/24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1A72D4-2E57-84A7-F649-833EE5E14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42DF93-3D03-3620-0D2D-DE72C7D9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06B-A576-8248-A3EA-10A3262BF67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7511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89F1D7-A5B6-B620-710B-1E9FC418F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320692-665F-165D-29F1-19A9CB55C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B372D2-13FC-03FA-86B4-3A1897FB2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4E99-A304-3941-AAE0-C3A2D3515878}" type="datetimeFigureOut">
              <a:rPr lang="es-ES_tradnl" smtClean="0"/>
              <a:t>4/11/24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95D5DF-C26C-74C5-9DC7-11ECB65CC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1B182F-CFF6-E046-DB97-938E7BAE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06B-A576-8248-A3EA-10A3262BF67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0568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784250-C6D7-9C07-2A85-252043C90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3F0C45-773B-18FC-7D2F-FE05E4287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D6A5BB-253C-9475-12B8-7D555FA20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51569F-7154-FDE1-153D-36FE19F32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4E99-A304-3941-AAE0-C3A2D3515878}" type="datetimeFigureOut">
              <a:rPr lang="es-ES_tradnl" smtClean="0"/>
              <a:t>4/11/24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43C0C5-F190-A084-59ED-F4BC39006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3D78E-A20B-D47C-1470-81491079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06B-A576-8248-A3EA-10A3262BF67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10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A46542-B121-D6F8-6718-28751F644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2E6465-33CC-958F-3497-35DE34ED6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7B119A-4C42-2CB6-FE91-AAFED32B8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022F88-2D82-E24E-F755-84D0603AE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EB34789-DF21-B858-DF17-B198A8332D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264D6E5-D024-1054-1615-B812EA17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4E99-A304-3941-AAE0-C3A2D3515878}" type="datetimeFigureOut">
              <a:rPr lang="es-ES_tradnl" smtClean="0"/>
              <a:t>4/11/24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8BD8DE5-1FA3-7A1C-A6FF-A1956A2D8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6464888-F8C4-761C-A016-DD7D6834E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06B-A576-8248-A3EA-10A3262BF67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2483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46DC7D-B3DE-1EEF-018C-FB145C2C9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525CEA9-B956-E542-EE1A-684061DFD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4E99-A304-3941-AAE0-C3A2D3515878}" type="datetimeFigureOut">
              <a:rPr lang="es-ES_tradnl" smtClean="0"/>
              <a:t>4/11/24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F87FC8-FC6A-E8E4-39BE-05A7AD52B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AC7B3E5-56BD-63EB-05C8-A8AD72C05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06B-A576-8248-A3EA-10A3262BF67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4917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D05BA78-76DD-753F-9A80-3A6F43771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4E99-A304-3941-AAE0-C3A2D3515878}" type="datetimeFigureOut">
              <a:rPr lang="es-ES_tradnl" smtClean="0"/>
              <a:t>4/11/24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87F8B0E-51D2-B7F0-E689-9A1CDFF1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C4E04B4-C3C9-6743-2A31-9FF4C3E0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06B-A576-8248-A3EA-10A3262BF67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3879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AD4BD8-2B14-583C-7A75-FB39CD17D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24862E-C6EF-5317-F3E9-4D745DD05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227A7E-E89A-CF0A-097C-3C4E70552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FBFAF93-DB13-AE3D-BDF0-7EF7E03B2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4E99-A304-3941-AAE0-C3A2D3515878}" type="datetimeFigureOut">
              <a:rPr lang="es-ES_tradnl" smtClean="0"/>
              <a:t>4/11/24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768E50-A722-CDAE-7F90-365CB2A9B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513903-57BF-A870-9B6F-CDA5749F9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06B-A576-8248-A3EA-10A3262BF67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505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A4FBF9-407E-DEF8-714A-D0D7DED70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4407EF1-12D2-B776-8E4D-0DC626711F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3F6BE9-BBDF-E9EF-7170-43111DEFE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859BD6-0F92-E655-C987-7D10962D0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4E99-A304-3941-AAE0-C3A2D3515878}" type="datetimeFigureOut">
              <a:rPr lang="es-ES_tradnl" smtClean="0"/>
              <a:t>4/11/24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DDE24F7-DF9F-EC5C-4AC5-0E47A2514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7A6B8A9-F418-8CF1-BF1F-2521FF14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6F06B-A576-8248-A3EA-10A3262BF67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3965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53E0E27-0E72-F895-1590-4A675B788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671A6B-FACD-568A-C187-C23E640BF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25FF8E-50F2-D0CA-C2C5-1155CCEE85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34E99-A304-3941-AAE0-C3A2D3515878}" type="datetimeFigureOut">
              <a:rPr lang="es-ES_tradnl" smtClean="0"/>
              <a:t>4/11/24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5CACD4-543A-3476-F476-2EDD94D92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676AA1-23BB-9D0E-8710-F36D68DBE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6F06B-A576-8248-A3EA-10A3262BF67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5014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27BA3A2-7A10-29ED-548F-4C3D40227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74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85B5A-D3D8-F9C3-B308-A05A70B85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5AE1DE-1AD1-0370-BDE6-A1255BBA3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25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CA16E-7E5F-7305-1D07-3921ECD2E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0107ED-ADDD-D680-65A2-8545EB43C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91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99C2D-01C5-F745-6008-A1014F500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FE08626-80A4-6604-4A29-8490BDDFE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70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0</Words>
  <Application>Microsoft Macintosh PowerPoint</Application>
  <PresentationFormat>Panorámica</PresentationFormat>
  <Paragraphs>0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Axel Moreno</dc:creator>
  <cp:lastModifiedBy>Axel Moreno</cp:lastModifiedBy>
  <cp:revision>3</cp:revision>
  <cp:lastPrinted>2024-11-04T15:00:55Z</cp:lastPrinted>
  <dcterms:created xsi:type="dcterms:W3CDTF">2024-11-04T14:28:45Z</dcterms:created>
  <dcterms:modified xsi:type="dcterms:W3CDTF">2024-11-04T20:52:45Z</dcterms:modified>
</cp:coreProperties>
</file>