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4.xml" ContentType="application/vnd.openxmlformats-officedocument.presentationml.notesSlide+xml"/>
  <Override PartName="/ppt/notesSlides/_rels/notesSlide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C3CC552-E21B-4CB6-9462-D69DBFFD010D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ES" sz="1100" spc="-1" strike="noStrike">
                <a:latin typeface="Arial"/>
              </a:rPr>
              <a:t>ACOMPAÑAR AL PACIENTE Y A LA FAMILIA, HACER DEL CAMINO ALGO AGRADABLE PARA QUE LLEGADO EL MOMENTO EL FINAL SEA BONITO/EMOTIVO Y RECORDABLE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1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Img"/>
          </p:nvPr>
        </p:nvSpPr>
        <p:spPr>
          <a:xfrm>
            <a:off x="1108080" y="801720"/>
            <a:ext cx="5344920" cy="400968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17268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317268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81512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3172680" y="160452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181512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3172680" y="2595240"/>
            <a:ext cx="129276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189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14960" y="259524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14960" y="1604520"/>
            <a:ext cx="195948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595240"/>
            <a:ext cx="4015440" cy="90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 anchorCtr="1">
            <a:noAutofit/>
          </a:bodyPr>
          <a:p>
            <a:pPr algn="ctr"/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slideLayout" Target="../slideLayouts/slideLayout23.xml"/><Relationship Id="rId11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  <a:ea typeface="Calibri"/>
              </a:rPr>
              <a:t>CUIDADOS PALIATIVOS DESDE LA ATENCION PRIMARIA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898989"/>
                </a:solidFill>
                <a:latin typeface="Calibri"/>
                <a:ea typeface="Calibri"/>
              </a:rPr>
              <a:t>IRATXE RAMIREZ MANERO.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es-ES" sz="3200" spc="-1" strike="noStrike">
                <a:solidFill>
                  <a:srgbClr val="898989"/>
                </a:solidFill>
                <a:latin typeface="Calibri"/>
                <a:ea typeface="Calibri"/>
              </a:rPr>
              <a:t>MEDICO DE ATENCION PRIMARIA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0" lang="es-ES" sz="3200" spc="-1" strike="noStrike">
                <a:solidFill>
                  <a:srgbClr val="898989"/>
                </a:solidFill>
                <a:latin typeface="Calibri"/>
                <a:ea typeface="Calibri"/>
              </a:rPr>
              <a:t>C.S.TOLOSA.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4000" spc="-1" strike="noStrike">
                <a:solidFill>
                  <a:srgbClr val="000000"/>
                </a:solidFill>
                <a:latin typeface="Calibri"/>
                <a:ea typeface="Calibri"/>
              </a:rPr>
              <a:t>¿QUE OCURRE CUANDO NOS ETIQUETAN DE PALIATIVO?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26" name="Google Shape;288;p67" descr=""/>
          <p:cNvPicPr/>
          <p:nvPr/>
        </p:nvPicPr>
        <p:blipFill>
          <a:blip r:embed="rId1"/>
          <a:stretch/>
        </p:blipFill>
        <p:spPr>
          <a:xfrm>
            <a:off x="3420000" y="2421000"/>
            <a:ext cx="2515320" cy="293976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289;p67" descr=""/>
          <p:cNvPicPr/>
          <p:nvPr/>
        </p:nvPicPr>
        <p:blipFill>
          <a:blip r:embed="rId2"/>
          <a:stretch/>
        </p:blipFill>
        <p:spPr>
          <a:xfrm>
            <a:off x="251640" y="1989000"/>
            <a:ext cx="3371400" cy="167616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290;p67" descr=""/>
          <p:cNvPicPr/>
          <p:nvPr/>
        </p:nvPicPr>
        <p:blipFill>
          <a:blip r:embed="rId3"/>
          <a:stretch/>
        </p:blipFill>
        <p:spPr>
          <a:xfrm>
            <a:off x="6084000" y="1917000"/>
            <a:ext cx="2504880" cy="167616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291;p67" descr=""/>
          <p:cNvPicPr/>
          <p:nvPr/>
        </p:nvPicPr>
        <p:blipFill>
          <a:blip r:embed="rId4"/>
          <a:stretch/>
        </p:blipFill>
        <p:spPr>
          <a:xfrm>
            <a:off x="686520" y="4293000"/>
            <a:ext cx="2923920" cy="160920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292;p67" descr=""/>
          <p:cNvPicPr/>
          <p:nvPr/>
        </p:nvPicPr>
        <p:blipFill>
          <a:blip r:embed="rId5"/>
          <a:stretch/>
        </p:blipFill>
        <p:spPr>
          <a:xfrm>
            <a:off x="6322320" y="4149000"/>
            <a:ext cx="2266560" cy="165708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2555640" y="2409840"/>
            <a:ext cx="4392000" cy="2016000"/>
          </a:xfrm>
          <a:custGeom>
            <a:avLst/>
            <a:gdLst/>
            <a:ahLst/>
            <a:rect l="l" t="t" r="r" b="b"/>
            <a:pathLst>
              <a:path w="12203" h="5603">
                <a:moveTo>
                  <a:pt x="933" y="0"/>
                </a:moveTo>
                <a:cubicBezTo>
                  <a:pt x="466" y="0"/>
                  <a:pt x="0" y="466"/>
                  <a:pt x="0" y="933"/>
                </a:cubicBezTo>
                <a:lnTo>
                  <a:pt x="0" y="4668"/>
                </a:lnTo>
                <a:cubicBezTo>
                  <a:pt x="0" y="5135"/>
                  <a:pt x="466" y="5602"/>
                  <a:pt x="933" y="5602"/>
                </a:cubicBezTo>
                <a:lnTo>
                  <a:pt x="11268" y="5602"/>
                </a:lnTo>
                <a:cubicBezTo>
                  <a:pt x="11735" y="5602"/>
                  <a:pt x="12202" y="5135"/>
                  <a:pt x="12202" y="4668"/>
                </a:cubicBezTo>
                <a:lnTo>
                  <a:pt x="12202" y="933"/>
                </a:lnTo>
                <a:cubicBezTo>
                  <a:pt x="12202" y="466"/>
                  <a:pt x="11735" y="0"/>
                  <a:pt x="11268" y="0"/>
                </a:cubicBezTo>
                <a:lnTo>
                  <a:pt x="933" y="0"/>
                </a:lnTo>
              </a:path>
            </a:pathLst>
          </a:custGeom>
          <a:solidFill>
            <a:srgbClr val="403152"/>
          </a:solidFill>
          <a:ln w="2556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ffffff"/>
                </a:solidFill>
                <a:latin typeface="Calibri"/>
                <a:ea typeface="Calibri"/>
              </a:rPr>
              <a:t>ABANDONO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2699640" y="1587960"/>
            <a:ext cx="3744000" cy="3659760"/>
          </a:xfrm>
          <a:custGeom>
            <a:avLst/>
            <a:gdLst/>
            <a:ahLst/>
            <a:rect l="l" t="t" r="r" b="b"/>
            <a:pathLst>
              <a:path w="18526" h="18188">
                <a:moveTo>
                  <a:pt x="3532" y="7004"/>
                </a:moveTo>
                <a:lnTo>
                  <a:pt x="7083" y="3371"/>
                </a:lnTo>
                <a:lnTo>
                  <a:pt x="11049" y="7248"/>
                </a:lnTo>
                <a:lnTo>
                  <a:pt x="15014" y="3371"/>
                </a:lnTo>
                <a:lnTo>
                  <a:pt x="18566" y="7004"/>
                </a:lnTo>
                <a:lnTo>
                  <a:pt x="14682" y="10800"/>
                </a:lnTo>
                <a:lnTo>
                  <a:pt x="18566" y="14596"/>
                </a:lnTo>
                <a:lnTo>
                  <a:pt x="15014" y="18229"/>
                </a:lnTo>
                <a:lnTo>
                  <a:pt x="11049" y="14352"/>
                </a:lnTo>
                <a:lnTo>
                  <a:pt x="7083" y="18229"/>
                </a:lnTo>
                <a:lnTo>
                  <a:pt x="3532" y="14596"/>
                </a:lnTo>
                <a:lnTo>
                  <a:pt x="7415" y="10800"/>
                </a:lnTo>
                <a:close/>
              </a:path>
            </a:pathLst>
          </a:custGeom>
          <a:solidFill>
            <a:srgbClr val="c000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9357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-122760" y="137520"/>
            <a:ext cx="91436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  <a:ea typeface="Calibri"/>
              </a:rPr>
              <a:t>COMIENZA UNA NUEVA ETAPA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0" y="1417680"/>
            <a:ext cx="9857160" cy="193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s-ES" sz="3200" spc="-1" strike="noStrike">
                <a:solidFill>
                  <a:srgbClr val="ffff99"/>
                </a:solidFill>
                <a:latin typeface="Calibri"/>
                <a:ea typeface="Calibri"/>
              </a:rPr>
              <a:t>SI ES CIERTO, EL PACIENTE TIENE UNA ENFERMEDAD CRONICA AVANZADA CON PRONOSTICO DE VIDA LIMITADO…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271040" y="5841360"/>
            <a:ext cx="5162760" cy="136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  <a:ea typeface="Calibri"/>
              </a:rPr>
              <a:t>…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  <a:ea typeface="Calibri"/>
              </a:rPr>
              <a:t>QUE PODEMOS HACER</a:t>
            </a:r>
            <a:endParaRPr b="0" lang="es-ES" sz="3600" spc="-1" strike="noStrike">
              <a:latin typeface="Arial"/>
            </a:endParaRPr>
          </a:p>
        </p:txBody>
      </p:sp>
      <p:pic>
        <p:nvPicPr>
          <p:cNvPr id="137" name="Imagen 1" descr=""/>
          <p:cNvPicPr/>
          <p:nvPr/>
        </p:nvPicPr>
        <p:blipFill>
          <a:blip r:embed="rId2"/>
          <a:stretch/>
        </p:blipFill>
        <p:spPr>
          <a:xfrm>
            <a:off x="0" y="5455080"/>
            <a:ext cx="2414520" cy="148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146800" cy="44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Imagen 1" descr=""/>
          <p:cNvPicPr/>
          <p:nvPr/>
        </p:nvPicPr>
        <p:blipFill>
          <a:blip r:embed="rId1"/>
          <a:stretch/>
        </p:blipFill>
        <p:spPr>
          <a:xfrm>
            <a:off x="3220920" y="25002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40" name="Imagen 2" descr=""/>
          <p:cNvPicPr/>
          <p:nvPr/>
        </p:nvPicPr>
        <p:blipFill>
          <a:blip r:embed="rId2"/>
          <a:stretch/>
        </p:blipFill>
        <p:spPr>
          <a:xfrm>
            <a:off x="6249240" y="27468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141" name="Imagen 3" descr=""/>
          <p:cNvPicPr/>
          <p:nvPr/>
        </p:nvPicPr>
        <p:blipFill>
          <a:blip r:embed="rId3"/>
          <a:stretch/>
        </p:blipFill>
        <p:spPr>
          <a:xfrm>
            <a:off x="457200" y="37944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42" name="Imagen 4" descr=""/>
          <p:cNvPicPr/>
          <p:nvPr/>
        </p:nvPicPr>
        <p:blipFill>
          <a:blip r:embed="rId4"/>
          <a:stretch/>
        </p:blipFill>
        <p:spPr>
          <a:xfrm>
            <a:off x="647640" y="4546800"/>
            <a:ext cx="2428560" cy="1885680"/>
          </a:xfrm>
          <a:prstGeom prst="rect">
            <a:avLst/>
          </a:prstGeom>
          <a:ln>
            <a:noFill/>
          </a:ln>
        </p:spPr>
      </p:pic>
      <p:pic>
        <p:nvPicPr>
          <p:cNvPr id="143" name="Imagen 5" descr=""/>
          <p:cNvPicPr/>
          <p:nvPr/>
        </p:nvPicPr>
        <p:blipFill>
          <a:blip r:embed="rId5"/>
          <a:stretch/>
        </p:blipFill>
        <p:spPr>
          <a:xfrm>
            <a:off x="6172920" y="468936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44" name="Imagen 6" descr=""/>
          <p:cNvPicPr/>
          <p:nvPr/>
        </p:nvPicPr>
        <p:blipFill>
          <a:blip r:embed="rId6"/>
          <a:stretch/>
        </p:blipFill>
        <p:spPr>
          <a:xfrm>
            <a:off x="3397320" y="189000"/>
            <a:ext cx="2266560" cy="2018880"/>
          </a:xfrm>
          <a:prstGeom prst="rect">
            <a:avLst/>
          </a:prstGeom>
          <a:ln>
            <a:noFill/>
          </a:ln>
        </p:spPr>
      </p:pic>
      <p:pic>
        <p:nvPicPr>
          <p:cNvPr id="145" name="Imagen 7" descr=""/>
          <p:cNvPicPr/>
          <p:nvPr/>
        </p:nvPicPr>
        <p:blipFill>
          <a:blip r:embed="rId7"/>
          <a:stretch/>
        </p:blipFill>
        <p:spPr>
          <a:xfrm>
            <a:off x="3267000" y="4534920"/>
            <a:ext cx="2717640" cy="1933200"/>
          </a:xfrm>
          <a:prstGeom prst="rect">
            <a:avLst/>
          </a:prstGeom>
          <a:ln>
            <a:noFill/>
          </a:ln>
        </p:spPr>
      </p:pic>
      <p:pic>
        <p:nvPicPr>
          <p:cNvPr id="146" name="Imagen 8" descr=""/>
          <p:cNvPicPr/>
          <p:nvPr/>
        </p:nvPicPr>
        <p:blipFill>
          <a:blip r:embed="rId8"/>
          <a:stretch/>
        </p:blipFill>
        <p:spPr>
          <a:xfrm>
            <a:off x="6249240" y="2500200"/>
            <a:ext cx="2647440" cy="1723680"/>
          </a:xfrm>
          <a:prstGeom prst="rect">
            <a:avLst/>
          </a:prstGeom>
          <a:ln>
            <a:noFill/>
          </a:ln>
        </p:spPr>
      </p:pic>
      <p:pic>
        <p:nvPicPr>
          <p:cNvPr id="147" name="Imagen 9" descr=""/>
          <p:cNvPicPr/>
          <p:nvPr/>
        </p:nvPicPr>
        <p:blipFill>
          <a:blip r:embed="rId9"/>
          <a:stretch/>
        </p:blipFill>
        <p:spPr>
          <a:xfrm>
            <a:off x="399960" y="2571480"/>
            <a:ext cx="2676240" cy="17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 1" descr=""/>
          <p:cNvPicPr/>
          <p:nvPr/>
        </p:nvPicPr>
        <p:blipFill>
          <a:blip r:embed="rId1"/>
          <a:stretch/>
        </p:blipFill>
        <p:spPr>
          <a:xfrm>
            <a:off x="90000" y="164520"/>
            <a:ext cx="9053640" cy="6403320"/>
          </a:xfrm>
          <a:prstGeom prst="rect">
            <a:avLst/>
          </a:prstGeom>
          <a:ln>
            <a:noFill/>
          </a:ln>
        </p:spPr>
      </p:pic>
      <p:pic>
        <p:nvPicPr>
          <p:cNvPr id="149" name="Imagen 2" descr=""/>
          <p:cNvPicPr/>
          <p:nvPr/>
        </p:nvPicPr>
        <p:blipFill>
          <a:blip r:embed="rId2"/>
          <a:stretch/>
        </p:blipFill>
        <p:spPr>
          <a:xfrm>
            <a:off x="90000" y="164520"/>
            <a:ext cx="2866680" cy="1590480"/>
          </a:xfrm>
          <a:prstGeom prst="rect">
            <a:avLst/>
          </a:prstGeom>
          <a:ln>
            <a:noFill/>
          </a:ln>
        </p:spPr>
      </p:pic>
      <p:pic>
        <p:nvPicPr>
          <p:cNvPr id="150" name="Imagen 3" descr=""/>
          <p:cNvPicPr/>
          <p:nvPr/>
        </p:nvPicPr>
        <p:blipFill>
          <a:blip r:embed="rId3"/>
          <a:stretch/>
        </p:blipFill>
        <p:spPr>
          <a:xfrm>
            <a:off x="6524640" y="16452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51" name="Imagen 4" descr=""/>
          <p:cNvPicPr/>
          <p:nvPr/>
        </p:nvPicPr>
        <p:blipFill>
          <a:blip r:embed="rId4"/>
          <a:stretch/>
        </p:blipFill>
        <p:spPr>
          <a:xfrm>
            <a:off x="99720" y="496800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152" name="Imagen 5" descr=""/>
          <p:cNvPicPr/>
          <p:nvPr/>
        </p:nvPicPr>
        <p:blipFill>
          <a:blip r:embed="rId5"/>
          <a:stretch/>
        </p:blipFill>
        <p:spPr>
          <a:xfrm>
            <a:off x="99720" y="2547000"/>
            <a:ext cx="2857320" cy="1599840"/>
          </a:xfrm>
          <a:prstGeom prst="rect">
            <a:avLst/>
          </a:prstGeom>
          <a:ln>
            <a:noFill/>
          </a:ln>
        </p:spPr>
      </p:pic>
      <p:pic>
        <p:nvPicPr>
          <p:cNvPr id="153" name="Imagen 6" descr=""/>
          <p:cNvPicPr/>
          <p:nvPr/>
        </p:nvPicPr>
        <p:blipFill>
          <a:blip r:embed="rId6"/>
          <a:stretch/>
        </p:blipFill>
        <p:spPr>
          <a:xfrm>
            <a:off x="6740280" y="5075640"/>
            <a:ext cx="2403360" cy="149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4000" spc="-1" strike="noStrike">
                <a:solidFill>
                  <a:srgbClr val="000000"/>
                </a:solidFill>
                <a:latin typeface="Calibri"/>
                <a:ea typeface="Calibri"/>
              </a:rPr>
              <a:t>QUIEN ES EL PACIENTE, DE DONDE Y COMO LLEGA???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155" name="Google Shape;312;p70" descr=""/>
          <p:cNvPicPr/>
          <p:nvPr/>
        </p:nvPicPr>
        <p:blipFill>
          <a:blip r:embed="rId1"/>
          <a:stretch/>
        </p:blipFill>
        <p:spPr>
          <a:xfrm>
            <a:off x="459720" y="1935000"/>
            <a:ext cx="2676240" cy="1780920"/>
          </a:xfrm>
          <a:prstGeom prst="rect">
            <a:avLst/>
          </a:prstGeom>
          <a:ln>
            <a:noFill/>
          </a:ln>
        </p:spPr>
      </p:pic>
      <p:pic>
        <p:nvPicPr>
          <p:cNvPr id="156" name="Google Shape;313;p70" descr=""/>
          <p:cNvPicPr/>
          <p:nvPr/>
        </p:nvPicPr>
        <p:blipFill>
          <a:blip r:embed="rId2"/>
          <a:stretch/>
        </p:blipFill>
        <p:spPr>
          <a:xfrm>
            <a:off x="467640" y="4293000"/>
            <a:ext cx="2620440" cy="1926000"/>
          </a:xfrm>
          <a:prstGeom prst="rect">
            <a:avLst/>
          </a:prstGeom>
          <a:ln>
            <a:noFill/>
          </a:ln>
        </p:spPr>
      </p:pic>
      <p:pic>
        <p:nvPicPr>
          <p:cNvPr id="157" name="Google Shape;314;p70" descr=""/>
          <p:cNvPicPr/>
          <p:nvPr/>
        </p:nvPicPr>
        <p:blipFill>
          <a:blip r:embed="rId3"/>
          <a:stretch/>
        </p:blipFill>
        <p:spPr>
          <a:xfrm>
            <a:off x="5436000" y="1917000"/>
            <a:ext cx="3160080" cy="197208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315;p70" descr=""/>
          <p:cNvPicPr/>
          <p:nvPr/>
        </p:nvPicPr>
        <p:blipFill>
          <a:blip r:embed="rId4"/>
          <a:stretch/>
        </p:blipFill>
        <p:spPr>
          <a:xfrm>
            <a:off x="5640120" y="4293000"/>
            <a:ext cx="3108240" cy="192600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316;p70" descr=""/>
          <p:cNvPicPr/>
          <p:nvPr/>
        </p:nvPicPr>
        <p:blipFill>
          <a:blip r:embed="rId5"/>
          <a:stretch/>
        </p:blipFill>
        <p:spPr>
          <a:xfrm>
            <a:off x="3421440" y="2493000"/>
            <a:ext cx="2014200" cy="28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n 1" descr=""/>
          <p:cNvPicPr/>
          <p:nvPr/>
        </p:nvPicPr>
        <p:blipFill>
          <a:blip r:embed="rId1"/>
          <a:stretch/>
        </p:blipFill>
        <p:spPr>
          <a:xfrm>
            <a:off x="0" y="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61" name="Imagen 2" descr=""/>
          <p:cNvPicPr/>
          <p:nvPr/>
        </p:nvPicPr>
        <p:blipFill>
          <a:blip r:embed="rId2"/>
          <a:stretch/>
        </p:blipFill>
        <p:spPr>
          <a:xfrm>
            <a:off x="2885040" y="2206440"/>
            <a:ext cx="3535560" cy="2272680"/>
          </a:xfrm>
          <a:prstGeom prst="rect">
            <a:avLst/>
          </a:prstGeom>
          <a:ln>
            <a:noFill/>
          </a:ln>
        </p:spPr>
      </p:pic>
      <p:pic>
        <p:nvPicPr>
          <p:cNvPr id="162" name="Imagen 3" descr=""/>
          <p:cNvPicPr/>
          <p:nvPr/>
        </p:nvPicPr>
        <p:blipFill>
          <a:blip r:embed="rId3"/>
          <a:stretch/>
        </p:blipFill>
        <p:spPr>
          <a:xfrm>
            <a:off x="6158880" y="0"/>
            <a:ext cx="2984760" cy="1671120"/>
          </a:xfrm>
          <a:prstGeom prst="rect">
            <a:avLst/>
          </a:prstGeom>
          <a:ln>
            <a:noFill/>
          </a:ln>
        </p:spPr>
      </p:pic>
      <p:pic>
        <p:nvPicPr>
          <p:cNvPr id="163" name="Imagen 4" descr=""/>
          <p:cNvPicPr/>
          <p:nvPr/>
        </p:nvPicPr>
        <p:blipFill>
          <a:blip r:embed="rId4"/>
          <a:stretch/>
        </p:blipFill>
        <p:spPr>
          <a:xfrm>
            <a:off x="0" y="4906800"/>
            <a:ext cx="3130200" cy="1950840"/>
          </a:xfrm>
          <a:prstGeom prst="rect">
            <a:avLst/>
          </a:prstGeom>
          <a:ln>
            <a:noFill/>
          </a:ln>
        </p:spPr>
      </p:pic>
      <p:pic>
        <p:nvPicPr>
          <p:cNvPr id="164" name="Imagen 5" descr=""/>
          <p:cNvPicPr/>
          <p:nvPr/>
        </p:nvPicPr>
        <p:blipFill>
          <a:blip r:embed="rId5"/>
          <a:stretch/>
        </p:blipFill>
        <p:spPr>
          <a:xfrm>
            <a:off x="7000920" y="471492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id="165" name="Imagen 6" descr=""/>
          <p:cNvPicPr/>
          <p:nvPr/>
        </p:nvPicPr>
        <p:blipFill>
          <a:blip r:embed="rId6"/>
          <a:stretch/>
        </p:blipFill>
        <p:spPr>
          <a:xfrm>
            <a:off x="3427560" y="5187240"/>
            <a:ext cx="3276360" cy="1390320"/>
          </a:xfrm>
          <a:prstGeom prst="rect">
            <a:avLst/>
          </a:prstGeom>
          <a:ln>
            <a:noFill/>
          </a:ln>
        </p:spPr>
      </p:pic>
      <p:pic>
        <p:nvPicPr>
          <p:cNvPr id="166" name="Imagen 7" descr=""/>
          <p:cNvPicPr/>
          <p:nvPr/>
        </p:nvPicPr>
        <p:blipFill>
          <a:blip r:embed="rId7"/>
          <a:stretch/>
        </p:blipFill>
        <p:spPr>
          <a:xfrm>
            <a:off x="0" y="2525040"/>
            <a:ext cx="2847600" cy="1599840"/>
          </a:xfrm>
          <a:prstGeom prst="rect">
            <a:avLst/>
          </a:prstGeom>
          <a:ln>
            <a:noFill/>
          </a:ln>
        </p:spPr>
      </p:pic>
      <p:pic>
        <p:nvPicPr>
          <p:cNvPr id="167" name="Imagen 8" descr=""/>
          <p:cNvPicPr/>
          <p:nvPr/>
        </p:nvPicPr>
        <p:blipFill>
          <a:blip r:embed="rId8"/>
          <a:stretch/>
        </p:blipFill>
        <p:spPr>
          <a:xfrm>
            <a:off x="2803680" y="42840"/>
            <a:ext cx="3170520" cy="1512000"/>
          </a:xfrm>
          <a:prstGeom prst="rect">
            <a:avLst/>
          </a:prstGeom>
          <a:ln>
            <a:noFill/>
          </a:ln>
        </p:spPr>
      </p:pic>
      <p:pic>
        <p:nvPicPr>
          <p:cNvPr id="168" name="Imagen 9" descr=""/>
          <p:cNvPicPr/>
          <p:nvPr/>
        </p:nvPicPr>
        <p:blipFill>
          <a:blip r:embed="rId9"/>
          <a:stretch/>
        </p:blipFill>
        <p:spPr>
          <a:xfrm>
            <a:off x="6703920" y="2022120"/>
            <a:ext cx="2439720" cy="245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5640" y="865440"/>
            <a:ext cx="9143640" cy="514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23640" y="836640"/>
            <a:ext cx="8496720" cy="58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s-ES" sz="3200" spc="-1" strike="noStrike">
                <a:solidFill>
                  <a:srgbClr val="ffffff"/>
                </a:solidFill>
                <a:latin typeface="Arial"/>
                <a:ea typeface="Arial"/>
              </a:rPr>
              <a:t>ESKERRIK ASKO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Application>LibreOffice/6.4.4.2$Windows_X86_64 LibreOffice_project/3d775be2011f3886db32dfd395a6a6d1ca2630ff</Application>
  <Words>88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IRATXE RAMIREZ MANERO</dc:creator>
  <dc:description/>
  <dc:language>es-ES</dc:language>
  <cp:lastModifiedBy/>
  <dcterms:modified xsi:type="dcterms:W3CDTF">2022-03-31T17:02:55Z</dcterms:modified>
  <cp:revision>10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